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363" r:id="rId2"/>
    <p:sldId id="364" r:id="rId3"/>
    <p:sldId id="308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31" r:id="rId25"/>
    <p:sldId id="332" r:id="rId26"/>
    <p:sldId id="333" r:id="rId27"/>
    <p:sldId id="334" r:id="rId28"/>
    <p:sldId id="335" r:id="rId29"/>
    <p:sldId id="336" r:id="rId30"/>
    <p:sldId id="337" r:id="rId31"/>
    <p:sldId id="338" r:id="rId32"/>
    <p:sldId id="362" r:id="rId33"/>
    <p:sldId id="361" r:id="rId34"/>
    <p:sldId id="263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6237" autoAdjust="0"/>
  </p:normalViewPr>
  <p:slideViewPr>
    <p:cSldViewPr>
      <p:cViewPr varScale="1">
        <p:scale>
          <a:sx n="70" d="100"/>
          <a:sy n="70" d="100"/>
        </p:scale>
        <p:origin x="13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BAF29-4BFF-4032-9D1F-81B0D04A63F6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3C9B3F-00E6-4C19-B021-8316CF137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159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B8CF5-5674-4F42-ABDD-5E6935DCB589}" type="slidenum">
              <a:rPr lang="en-IN" smtClean="0"/>
              <a:pPr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4248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3/22/2020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3/22/2020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3/22/2020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3/22/2020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3/22/2020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3/22/2020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3/22/2020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3/22/2020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3/22/2020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3/22/2020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3/22/2020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14DAC1-45FF-463D-9FA0-B59FD957F8DC}" type="datetimeFigureOut">
              <a:rPr lang="en-US" smtClean="0"/>
              <a:pPr/>
              <a:t>3/22/2020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>
                <a:cs typeface="Times New Roman" pitchFamily="18" charset="0"/>
              </a:rPr>
              <a:t>MATHEMATICAL QUIZ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2200" b="1" i="1" dirty="0"/>
              <a:t>Pawan Kumar Ray</a:t>
            </a:r>
          </a:p>
          <a:p>
            <a:pPr marL="0" indent="0" algn="r">
              <a:buNone/>
            </a:pPr>
            <a:r>
              <a:rPr lang="en-US" sz="2200" b="1" i="1" dirty="0" err="1"/>
              <a:t>M.Sc</a:t>
            </a:r>
            <a:r>
              <a:rPr lang="en-US" sz="2200" b="1" i="1" dirty="0"/>
              <a:t>(</a:t>
            </a:r>
            <a:r>
              <a:rPr lang="en-US" sz="2200" b="1" i="1" dirty="0" err="1"/>
              <a:t>Maths</a:t>
            </a:r>
            <a:r>
              <a:rPr lang="en-US" sz="2200" b="1" i="1" dirty="0"/>
              <a:t>), M.A ( EDU.) </a:t>
            </a:r>
            <a:r>
              <a:rPr lang="en-US" sz="2200" b="1" i="1" dirty="0" err="1"/>
              <a:t>M.Ed</a:t>
            </a:r>
            <a:r>
              <a:rPr lang="en-US" sz="2200" b="1" i="1" dirty="0"/>
              <a:t>, NET &amp; SLET</a:t>
            </a:r>
          </a:p>
          <a:p>
            <a:pPr marL="0" indent="0" algn="r">
              <a:buNone/>
            </a:pPr>
            <a:r>
              <a:rPr lang="en-US" sz="2200" b="1" i="1" dirty="0"/>
              <a:t>Assistant Professor</a:t>
            </a:r>
          </a:p>
          <a:p>
            <a:pPr marL="0" indent="0" algn="r">
              <a:buNone/>
            </a:pPr>
            <a:r>
              <a:rPr lang="en-US" sz="2200" b="1" i="1" dirty="0" err="1"/>
              <a:t>Harkamaya</a:t>
            </a:r>
            <a:r>
              <a:rPr lang="en-US" sz="2200" b="1" i="1" dirty="0"/>
              <a:t> College of Education Gangtok, Sikkim</a:t>
            </a:r>
          </a:p>
          <a:p>
            <a:pPr marL="0" indent="0" algn="r">
              <a:buNone/>
            </a:pPr>
            <a:r>
              <a:rPr lang="en-US" sz="2200" b="1" i="1" dirty="0"/>
              <a:t>COUNSELOR: CBSE, IGNOU, SBI ,NABARD etc.</a:t>
            </a:r>
          </a:p>
          <a:p>
            <a:pPr marL="0" indent="0" algn="r">
              <a:buNone/>
            </a:pPr>
            <a:r>
              <a:rPr lang="en-US" sz="2200" b="1" i="1" dirty="0"/>
              <a:t>Director: Competition coaching </a:t>
            </a:r>
            <a:r>
              <a:rPr lang="en-US" sz="2200" b="1" i="1" dirty="0" err="1"/>
              <a:t>centre</a:t>
            </a:r>
            <a:r>
              <a:rPr lang="en-US" sz="2200" b="1" i="1" dirty="0"/>
              <a:t>, Siliguri </a:t>
            </a:r>
            <a:r>
              <a:rPr lang="en-US" sz="2200" b="1" i="1" dirty="0" smtClean="0"/>
              <a:t>&amp; </a:t>
            </a:r>
            <a:r>
              <a:rPr lang="en-US" sz="2200" b="1" i="1" dirty="0"/>
              <a:t>Gangtok</a:t>
            </a:r>
          </a:p>
          <a:p>
            <a:pPr marL="0" indent="0" algn="r">
              <a:buNone/>
            </a:pPr>
            <a:r>
              <a:rPr lang="en-US" sz="2200" b="1" i="1" dirty="0"/>
              <a:t>President: Dr. Hedgewar Library Madhubani, Bihar .</a:t>
            </a:r>
          </a:p>
          <a:p>
            <a:pPr marL="0" indent="0" algn="r">
              <a:buNone/>
            </a:pPr>
            <a:r>
              <a:rPr lang="en-US" sz="2200" b="1" i="1" dirty="0"/>
              <a:t> Email:ccc4job@gmail.com</a:t>
            </a:r>
          </a:p>
          <a:p>
            <a:pPr marL="0" indent="0" algn="r">
              <a:buNone/>
            </a:pPr>
            <a:r>
              <a:rPr lang="en-US" sz="2200" b="1" i="1" dirty="0"/>
              <a:t>  Contact No. </a:t>
            </a:r>
            <a:r>
              <a:rPr lang="en-US" sz="2200" b="1" i="1" dirty="0">
                <a:latin typeface="Arial Black" pitchFamily="34" charset="0"/>
              </a:rPr>
              <a:t>7908401075/ 9832359082</a:t>
            </a:r>
          </a:p>
          <a:p>
            <a:pPr marL="0" indent="0" algn="r">
              <a:buNone/>
            </a:pPr>
            <a:r>
              <a:rPr lang="en-US" sz="2200" b="1" i="1" dirty="0"/>
              <a:t>Blog:pawan4job.blogspot.com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27381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 QUESTION NO. </a:t>
            </a:r>
            <a:r>
              <a:rPr lang="en-US" sz="5400" b="1" dirty="0" smtClean="0">
                <a:cs typeface="Times New Roman" pitchFamily="18" charset="0"/>
              </a:rPr>
              <a:t>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en-US" sz="2100" dirty="0">
                <a:latin typeface="Arial Black" pitchFamily="34" charset="0"/>
              </a:rPr>
              <a:t>How is it possible that: VII+VII=VIII: By replacing one of the line to a different position?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5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 QUESTION NO. </a:t>
            </a:r>
            <a:r>
              <a:rPr lang="en-US" sz="5400" b="1" dirty="0" smtClean="0">
                <a:cs typeface="Times New Roman" pitchFamily="18" charset="0"/>
              </a:rPr>
              <a:t>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You have 9 matchsticks of the same length and size. How to make it 10 without breaking or splitting the matchsticks?</a:t>
            </a:r>
          </a:p>
        </p:txBody>
      </p:sp>
    </p:spTree>
    <p:extLst>
      <p:ext uri="{BB962C8B-B14F-4D97-AF65-F5344CB8AC3E}">
        <p14:creationId xmlns:p14="http://schemas.microsoft.com/office/powerpoint/2010/main" val="395891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 QUESTION NO. </a:t>
            </a:r>
            <a:r>
              <a:rPr lang="en-US" sz="5400" b="1" dirty="0" smtClean="0">
                <a:cs typeface="Times New Roman" pitchFamily="18" charset="0"/>
              </a:rPr>
              <a:t>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en-US" sz="2400" dirty="0">
                <a:latin typeface="Arial Black" pitchFamily="34" charset="0"/>
              </a:rPr>
              <a:t>Some boys were playing. Two boys were in front of one boy; One boy behind another boy; One boy in the middle. How many boys participated in the game?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 QUESTION NO. </a:t>
            </a:r>
            <a:r>
              <a:rPr lang="en-US" sz="5400" b="1" dirty="0" smtClean="0">
                <a:cs typeface="Times New Roman" pitchFamily="18" charset="0"/>
              </a:rPr>
              <a:t>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When we write from 1 to 100 how </a:t>
            </a:r>
          </a:p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many times do we write the digit 9? </a:t>
            </a:r>
          </a:p>
        </p:txBody>
      </p:sp>
    </p:spTree>
    <p:extLst>
      <p:ext uri="{BB962C8B-B14F-4D97-AF65-F5344CB8AC3E}">
        <p14:creationId xmlns:p14="http://schemas.microsoft.com/office/powerpoint/2010/main" val="420728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 QUESTION NO. </a:t>
            </a:r>
            <a:r>
              <a:rPr lang="en-US" sz="5400" b="1" dirty="0" smtClean="0">
                <a:cs typeface="Times New Roman" pitchFamily="18" charset="0"/>
              </a:rPr>
              <a:t>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What is the sum of the first 100 </a:t>
            </a:r>
          </a:p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natural numbers?</a:t>
            </a:r>
          </a:p>
        </p:txBody>
      </p:sp>
    </p:spTree>
    <p:extLst>
      <p:ext uri="{BB962C8B-B14F-4D97-AF65-F5344CB8AC3E}">
        <p14:creationId xmlns:p14="http://schemas.microsoft.com/office/powerpoint/2010/main" val="66058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 QUESTION NO. </a:t>
            </a:r>
            <a:r>
              <a:rPr lang="en-US" sz="5400" b="1" dirty="0" smtClean="0">
                <a:cs typeface="Times New Roman" pitchFamily="18" charset="0"/>
              </a:rPr>
              <a:t>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Sum of all the odd numbers between</a:t>
            </a:r>
          </a:p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 0 to  50 is?</a:t>
            </a:r>
          </a:p>
        </p:txBody>
      </p:sp>
    </p:spTree>
    <p:extLst>
      <p:ext uri="{BB962C8B-B14F-4D97-AF65-F5344CB8AC3E}">
        <p14:creationId xmlns:p14="http://schemas.microsoft.com/office/powerpoint/2010/main" val="272216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QUESTION </a:t>
            </a:r>
            <a:r>
              <a:rPr lang="en-US" sz="5400" b="1" dirty="0" smtClean="0">
                <a:cs typeface="Times New Roman" pitchFamily="18" charset="0"/>
              </a:rPr>
              <a:t>NO.14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Angle described by hour hand in 24 hours is?</a:t>
            </a:r>
          </a:p>
        </p:txBody>
      </p:sp>
    </p:spTree>
    <p:extLst>
      <p:ext uri="{BB962C8B-B14F-4D97-AF65-F5344CB8AC3E}">
        <p14:creationId xmlns:p14="http://schemas.microsoft.com/office/powerpoint/2010/main" val="232381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QUESTION</a:t>
            </a:r>
            <a:r>
              <a:rPr lang="en-US" sz="4000" b="1" dirty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NO.15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What is the major of :cosec 90</a:t>
            </a:r>
            <a:r>
              <a:rPr lang="en-US" sz="2400" baseline="30000" dirty="0">
                <a:latin typeface="Arial Black" pitchFamily="34" charset="0"/>
              </a:rPr>
              <a:t>0</a:t>
            </a:r>
            <a:r>
              <a:rPr lang="en-US" sz="2400" dirty="0">
                <a:latin typeface="Arial Black" pitchFamily="34" charset="0"/>
              </a:rPr>
              <a:t>/cos 90</a:t>
            </a:r>
            <a:r>
              <a:rPr lang="en-US" sz="2400" baseline="30000" dirty="0">
                <a:latin typeface="Arial Black" pitchFamily="34" charset="0"/>
              </a:rPr>
              <a:t>0</a:t>
            </a:r>
            <a:r>
              <a:rPr lang="en-US" sz="2400" dirty="0">
                <a:latin typeface="Arial Black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100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QUESTION</a:t>
            </a:r>
            <a:r>
              <a:rPr lang="en-US" sz="4000" b="1" dirty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NO.16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At the point of contact the angle between radius and tangent to a circle is?</a:t>
            </a:r>
          </a:p>
        </p:txBody>
      </p:sp>
    </p:spTree>
    <p:extLst>
      <p:ext uri="{BB962C8B-B14F-4D97-AF65-F5344CB8AC3E}">
        <p14:creationId xmlns:p14="http://schemas.microsoft.com/office/powerpoint/2010/main" val="218970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QUESTION</a:t>
            </a:r>
            <a:r>
              <a:rPr lang="en-US" sz="4000" b="1" dirty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NO.17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 Radii of 2 cones of same height are in the ratio of </a:t>
            </a:r>
            <a:r>
              <a:rPr lang="en-US" sz="2400" dirty="0" smtClean="0">
                <a:latin typeface="Arial Black" pitchFamily="34" charset="0"/>
              </a:rPr>
              <a:t>5:7. </a:t>
            </a:r>
            <a:r>
              <a:rPr lang="en-US" sz="2400" dirty="0">
                <a:latin typeface="Arial Black" pitchFamily="34" charset="0"/>
              </a:rPr>
              <a:t>Find the ratio of their volume?</a:t>
            </a:r>
          </a:p>
        </p:txBody>
      </p:sp>
    </p:spTree>
    <p:extLst>
      <p:ext uri="{BB962C8B-B14F-4D97-AF65-F5344CB8AC3E}">
        <p14:creationId xmlns:p14="http://schemas.microsoft.com/office/powerpoint/2010/main" val="363213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www.arvindguptatoys.com/arvindgupta/toys/Inscribedanglesofachord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81000"/>
            <a:ext cx="2997708" cy="3469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607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QUESTION</a:t>
            </a:r>
            <a:r>
              <a:rPr lang="en-US" sz="4000" b="1" dirty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NO.18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What is the ratio of the volume of the hemisphere to that of sphere of same radius?</a:t>
            </a:r>
          </a:p>
        </p:txBody>
      </p:sp>
    </p:spTree>
    <p:extLst>
      <p:ext uri="{BB962C8B-B14F-4D97-AF65-F5344CB8AC3E}">
        <p14:creationId xmlns:p14="http://schemas.microsoft.com/office/powerpoint/2010/main" val="113556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QUESTION</a:t>
            </a:r>
            <a:r>
              <a:rPr lang="en-US" sz="4000" b="1" dirty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NO.19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A dice is thrown thrice. How many elements are possible in sample space?</a:t>
            </a:r>
          </a:p>
        </p:txBody>
      </p:sp>
    </p:spTree>
    <p:extLst>
      <p:ext uri="{BB962C8B-B14F-4D97-AF65-F5344CB8AC3E}">
        <p14:creationId xmlns:p14="http://schemas.microsoft.com/office/powerpoint/2010/main" val="256853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QUESTION</a:t>
            </a:r>
            <a:r>
              <a:rPr lang="en-US" sz="4000" b="1" dirty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NO.20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en-US" sz="2400" dirty="0">
                <a:latin typeface="Arial Black" pitchFamily="34" charset="0"/>
              </a:rPr>
              <a:t>What shape will you obtain ,if you rotate circle along a diameter?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99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QUESTION</a:t>
            </a:r>
            <a:r>
              <a:rPr lang="en-US" sz="4000" b="1" dirty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NO.21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Find the single discount which is equivalent to two successive discounts of 30% and 20%.</a:t>
            </a:r>
          </a:p>
        </p:txBody>
      </p:sp>
    </p:spTree>
    <p:extLst>
      <p:ext uri="{BB962C8B-B14F-4D97-AF65-F5344CB8AC3E}">
        <p14:creationId xmlns:p14="http://schemas.microsoft.com/office/powerpoint/2010/main" val="350457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QUESTION</a:t>
            </a:r>
            <a:r>
              <a:rPr lang="en-US" sz="4000" b="1" dirty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NO.22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What will be the difference between the C.I. and the S.I. at the rate of 5% p.a. on an amount of Rs. 4000 at the end of two years?</a:t>
            </a:r>
          </a:p>
        </p:txBody>
      </p:sp>
    </p:spTree>
    <p:extLst>
      <p:ext uri="{BB962C8B-B14F-4D97-AF65-F5344CB8AC3E}">
        <p14:creationId xmlns:p14="http://schemas.microsoft.com/office/powerpoint/2010/main" val="254862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QUESTION</a:t>
            </a:r>
            <a:r>
              <a:rPr lang="en-US" sz="4000" b="1" dirty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NO.23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If the diameter of a circle is increased by 8% then its %  area is increased by ?</a:t>
            </a:r>
          </a:p>
        </p:txBody>
      </p:sp>
    </p:spTree>
    <p:extLst>
      <p:ext uri="{BB962C8B-B14F-4D97-AF65-F5344CB8AC3E}">
        <p14:creationId xmlns:p14="http://schemas.microsoft.com/office/powerpoint/2010/main" val="210277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QUESTION</a:t>
            </a:r>
            <a:r>
              <a:rPr lang="en-US" sz="4000" b="1" dirty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NO.24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en-IN" sz="2400" dirty="0">
                <a:latin typeface="Arial Black" pitchFamily="34" charset="0"/>
              </a:rPr>
              <a:t>The average of 9 consecutive odd numbers is 53. What is the least odd number ?</a:t>
            </a:r>
            <a:endParaRPr lang="en-US" sz="2400" dirty="0">
              <a:latin typeface="Arial Black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97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QUESTION</a:t>
            </a:r>
            <a:r>
              <a:rPr lang="en-US" sz="4000" b="1" dirty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NO.25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16 men can complete a work in 12 days .In how many days will 24 men complete the same work ? </a:t>
            </a:r>
          </a:p>
        </p:txBody>
      </p:sp>
    </p:spTree>
    <p:extLst>
      <p:ext uri="{BB962C8B-B14F-4D97-AF65-F5344CB8AC3E}">
        <p14:creationId xmlns:p14="http://schemas.microsoft.com/office/powerpoint/2010/main" val="393884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QUESTION</a:t>
            </a:r>
            <a:r>
              <a:rPr lang="en-US" sz="4000" b="1" dirty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NO.26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The ratio of the ages of a father to that of his son is 5:2 . If the product of their ages in years is 1000, then the father’s age after 10 years?</a:t>
            </a:r>
          </a:p>
          <a:p>
            <a:pPr algn="ctr">
              <a:buNone/>
            </a:pPr>
            <a:endParaRPr lang="en-US" sz="2400" dirty="0">
              <a:latin typeface="Arial Black" pitchFamily="34" charset="0"/>
            </a:endParaRPr>
          </a:p>
          <a:p>
            <a:pPr algn="ctr">
              <a:buNone/>
            </a:pPr>
            <a:endParaRPr lang="en-US" sz="2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2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QUESTION</a:t>
            </a:r>
            <a:r>
              <a:rPr lang="en-US" sz="4000" b="1" dirty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NO.27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sz="2400" dirty="0">
                <a:latin typeface="Arial Black" pitchFamily="34" charset="0"/>
              </a:rPr>
              <a:t>4        9          19          ?            79            159               319  </a:t>
            </a:r>
          </a:p>
        </p:txBody>
      </p:sp>
    </p:spTree>
    <p:extLst>
      <p:ext uri="{BB962C8B-B14F-4D97-AF65-F5344CB8AC3E}">
        <p14:creationId xmlns:p14="http://schemas.microsoft.com/office/powerpoint/2010/main" val="413995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7238" y="1212849"/>
            <a:ext cx="7200897" cy="537029"/>
          </a:xfrm>
        </p:spPr>
        <p:txBody>
          <a:bodyPr vert="horz" lIns="68580" tIns="34290" rIns="68580" bIns="34290" rtlCol="0" anchor="t">
            <a:normAutofit/>
          </a:bodyPr>
          <a:lstStyle/>
          <a:p>
            <a:pPr algn="ctr"/>
            <a:r>
              <a:rPr lang="en-US" sz="2400" b="1" dirty="0" smtClean="0">
                <a:cs typeface="Times New Roman" pitchFamily="18" charset="0"/>
              </a:rPr>
              <a:t>QUESTION NO.1</a:t>
            </a:r>
            <a:endParaRPr lang="en-IN" sz="2400" b="1" dirty="0"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558" y="2828926"/>
            <a:ext cx="7813577" cy="3171825"/>
          </a:xfrm>
        </p:spPr>
        <p:txBody>
          <a:bodyPr vert="horz" lIns="68580" tIns="34290" rIns="68580" bIns="34290" rtlCol="0"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IN" sz="2800" dirty="0">
                <a:latin typeface="Arial Black" pitchFamily="34" charset="0"/>
                <a:cs typeface="Times New Roman" pitchFamily="18" charset="0"/>
              </a:rPr>
              <a:t>If angle A2 is </a:t>
            </a:r>
            <a:r>
              <a:rPr lang="en-US" sz="2800" dirty="0">
                <a:latin typeface="Arial Black" pitchFamily="34" charset="0"/>
              </a:rPr>
              <a:t>57</a:t>
            </a:r>
            <a:r>
              <a:rPr lang="en-US" sz="2800" baseline="30000" dirty="0">
                <a:latin typeface="Arial Black" pitchFamily="34" charset="0"/>
              </a:rPr>
              <a:t>0</a:t>
            </a:r>
            <a:r>
              <a:rPr lang="en-US" sz="2800" dirty="0">
                <a:latin typeface="Arial Black" pitchFamily="34" charset="0"/>
              </a:rPr>
              <a:t>,what is the measure the Sum of angle A1 &amp; A3?</a:t>
            </a:r>
            <a:r>
              <a:rPr lang="en-US" sz="2800" baseline="30000" dirty="0">
                <a:latin typeface="Arial Black" pitchFamily="34" charset="0"/>
              </a:rPr>
              <a:t/>
            </a:r>
            <a:br>
              <a:rPr lang="en-US" sz="2800" baseline="30000" dirty="0">
                <a:latin typeface="Arial Black" pitchFamily="34" charset="0"/>
              </a:rPr>
            </a:br>
            <a:endParaRPr lang="en-IN" sz="2800" b="1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32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QUESTION</a:t>
            </a:r>
            <a:r>
              <a:rPr lang="en-US" sz="4000" b="1" dirty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NO.28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latin typeface="Arial Black" pitchFamily="34" charset="0"/>
              </a:rPr>
              <a:t>If A=2, B=3, CAT=27, then JOB =?</a:t>
            </a:r>
          </a:p>
        </p:txBody>
      </p:sp>
    </p:spTree>
    <p:extLst>
      <p:ext uri="{BB962C8B-B14F-4D97-AF65-F5344CB8AC3E}">
        <p14:creationId xmlns:p14="http://schemas.microsoft.com/office/powerpoint/2010/main" val="310728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QUESTION</a:t>
            </a:r>
            <a:r>
              <a:rPr lang="en-US" sz="4000" b="1" dirty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NO.29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en-US" sz="2400" dirty="0">
                <a:latin typeface="Arial Black" pitchFamily="34" charset="0"/>
              </a:rPr>
              <a:t>In how many different ways can the letters of the word ‘APPLE’ be arranged?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91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343400"/>
            <a:ext cx="8229600" cy="2057400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Can you make the number 100 using the digits from 0 to 9 using them only once by any mathematical operation &amp;bracket can be used</a:t>
            </a:r>
            <a:endParaRPr lang="en-IN" sz="4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53340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 smtClean="0">
                <a:cs typeface="Times New Roman" pitchFamily="18" charset="0"/>
              </a:rPr>
              <a:t>QUESTION</a:t>
            </a:r>
            <a:r>
              <a:rPr lang="en-US" sz="4000" b="1" dirty="0" smtClean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NO.30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22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-194481"/>
            <a:ext cx="8229600" cy="7086600"/>
          </a:xfrm>
        </p:spPr>
        <p:txBody>
          <a:bodyPr>
            <a:noAutofit/>
          </a:bodyPr>
          <a:lstStyle/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US" sz="1400" dirty="0" smtClean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114</a:t>
            </a:r>
            <a:r>
              <a:rPr lang="en-US" sz="1200" baseline="30000" dirty="0" smtClean="0">
                <a:latin typeface="Arial Black" pitchFamily="34" charset="0"/>
              </a:rPr>
              <a:t>0                                  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a+99d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A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>
                <a:latin typeface="Arial Black" panose="020B0A04020102020204" pitchFamily="34" charset="0"/>
              </a:rPr>
              <a:t>(8888-888) </a:t>
            </a:r>
            <a:r>
              <a:rPr lang="en-IN" sz="1200" dirty="0">
                <a:latin typeface="Arial Black" panose="020B0A04020102020204" pitchFamily="34" charset="0"/>
              </a:rPr>
              <a:t>÷</a:t>
            </a:r>
            <a:r>
              <a:rPr lang="en-IN" sz="1200" dirty="0" smtClean="0">
                <a:latin typeface="Arial Black" panose="020B0A04020102020204" pitchFamily="34" charset="0"/>
              </a:rPr>
              <a:t>8,</a:t>
            </a:r>
            <a:r>
              <a:rPr lang="en-US" sz="1200" dirty="0">
                <a:latin typeface="Arial Black" panose="020B0A04020102020204" pitchFamily="34" charset="0"/>
              </a:rPr>
              <a:t> (7777-777) </a:t>
            </a:r>
            <a:r>
              <a:rPr lang="en-IN" sz="1200" dirty="0">
                <a:latin typeface="Arial Black" panose="020B0A04020102020204" pitchFamily="34" charset="0"/>
              </a:rPr>
              <a:t>÷</a:t>
            </a:r>
            <a:r>
              <a:rPr lang="en-IN" sz="1200" dirty="0" smtClean="0">
                <a:latin typeface="Arial Black" panose="020B0A04020102020204" pitchFamily="34" charset="0"/>
              </a:rPr>
              <a:t>7,etc</a:t>
            </a:r>
            <a:endParaRPr lang="en-IN" sz="12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>
                <a:latin typeface="Arial Black" panose="020B0A04020102020204" pitchFamily="34" charset="0"/>
              </a:rPr>
              <a:t>99999+ 99</a:t>
            </a:r>
            <a:r>
              <a:rPr lang="en-IN" sz="1200" dirty="0">
                <a:latin typeface="Arial Black" panose="020B0A04020102020204" pitchFamily="34" charset="0"/>
              </a:rPr>
              <a:t> ÷99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IN" sz="1200" dirty="0" smtClean="0">
                <a:latin typeface="Arial Black" panose="020B0A04020102020204" pitchFamily="34" charset="0"/>
              </a:rPr>
              <a:t> </a:t>
            </a:r>
            <a:r>
              <a:rPr lang="en-US" sz="1200" dirty="0">
                <a:latin typeface="Arial Black" panose="020B0A04020102020204" pitchFamily="34" charset="0"/>
              </a:rPr>
              <a:t>3 ×3 ×3+3</a:t>
            </a:r>
            <a:r>
              <a:rPr lang="en-IN" sz="1200" dirty="0">
                <a:latin typeface="Arial Black" panose="020B0A04020102020204" pitchFamily="34" charset="0"/>
              </a:rPr>
              <a:t> ÷</a:t>
            </a:r>
            <a:r>
              <a:rPr lang="en-IN" sz="1200" dirty="0" smtClean="0">
                <a:latin typeface="Arial Black" panose="020B0A04020102020204" pitchFamily="34" charset="0"/>
              </a:rPr>
              <a:t>3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>
                <a:latin typeface="Arial Black" panose="020B0A04020102020204" pitchFamily="34" charset="0"/>
              </a:rPr>
              <a:t>(4+4+4) ×8 +</a:t>
            </a:r>
            <a:r>
              <a:rPr lang="en-US" sz="1200" dirty="0" smtClean="0">
                <a:latin typeface="Arial Black" panose="020B0A04020102020204" pitchFamily="34" charset="0"/>
              </a:rPr>
              <a:t>4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>
                <a:latin typeface="Arial Black" panose="020B0A04020102020204" pitchFamily="34" charset="0"/>
              </a:rPr>
              <a:t>VII</a:t>
            </a:r>
            <a:r>
              <a:rPr lang="en-US" sz="1200" dirty="0" smtClean="0">
                <a:latin typeface="Arial Black" panose="020B0A04020102020204" pitchFamily="34" charset="0"/>
              </a:rPr>
              <a:t>+  √I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>
                <a:latin typeface="Arial Black" panose="020B0A04020102020204" pitchFamily="34" charset="0"/>
              </a:rPr>
              <a:t>T EN</a:t>
            </a:r>
            <a:endParaRPr lang="en-IN" sz="12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3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20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5050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625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720</a:t>
            </a:r>
            <a:r>
              <a:rPr lang="en-US" sz="1200" baseline="30000" dirty="0" smtClean="0">
                <a:latin typeface="Arial Black" panose="020B0A04020102020204" pitchFamily="34" charset="0"/>
              </a:rPr>
              <a:t>0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Infinity 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90</a:t>
            </a:r>
            <a:r>
              <a:rPr lang="en-US" sz="1200" baseline="30000" dirty="0" smtClean="0">
                <a:latin typeface="Arial Black" panose="020B0A04020102020204" pitchFamily="34" charset="0"/>
              </a:rPr>
              <a:t>0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>
                <a:latin typeface="Arial Black" panose="020B0A04020102020204" pitchFamily="34" charset="0"/>
              </a:rPr>
              <a:t>125: </a:t>
            </a:r>
            <a:r>
              <a:rPr lang="en-US" sz="1200" dirty="0" smtClean="0">
                <a:latin typeface="Arial Black" panose="020B0A04020102020204" pitchFamily="34" charset="0"/>
              </a:rPr>
              <a:t>343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1:2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216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SPHERE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>
                <a:latin typeface="Arial Black" panose="020B0A04020102020204" pitchFamily="34" charset="0"/>
              </a:rPr>
              <a:t>44</a:t>
            </a:r>
            <a:r>
              <a:rPr lang="en-US" sz="1200" dirty="0" smtClean="0">
                <a:latin typeface="Arial Black" panose="020B0A04020102020204" pitchFamily="34" charset="0"/>
              </a:rPr>
              <a:t>%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10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>
                <a:latin typeface="Arial Black" panose="020B0A04020102020204" pitchFamily="34" charset="0"/>
              </a:rPr>
              <a:t>16.64</a:t>
            </a:r>
            <a:r>
              <a:rPr lang="en-US" sz="1200" dirty="0" smtClean="0">
                <a:latin typeface="Arial Black" panose="020B0A04020102020204" pitchFamily="34" charset="0"/>
              </a:rPr>
              <a:t>%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45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8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60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39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30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60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1200" dirty="0" smtClean="0">
                <a:latin typeface="Arial Black" panose="020B0A04020102020204" pitchFamily="34" charset="0"/>
              </a:rPr>
              <a:t>0+1+2+3+4+5+6+7+(8×9)</a:t>
            </a: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100" dirty="0">
              <a:latin typeface="Arial Black" panose="020B0A04020102020204" pitchFamily="34" charset="0"/>
            </a:endParaRPr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IN" sz="12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2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US" sz="1200" dirty="0" smtClean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US" sz="1200" dirty="0" smtClean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US" sz="1400" dirty="0" smtClean="0">
              <a:latin typeface="Arial Black" panose="020B0A04020102020204" pitchFamily="34" charset="0"/>
            </a:endParaRPr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US" sz="1400" dirty="0" smtClean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US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US" sz="1400" dirty="0" smtClean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US" sz="1400" dirty="0">
              <a:latin typeface="Arial Black" panose="020B0A04020102020204" pitchFamily="34" charset="0"/>
            </a:endParaRPr>
          </a:p>
          <a:p>
            <a:pPr marL="2708910" lvl="8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3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US" sz="1400" dirty="0" smtClean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US" sz="1400" dirty="0" smtClean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US" sz="1400" dirty="0" smtClean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US" sz="1400" baseline="30000" dirty="0" smtClean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US" sz="1400" dirty="0" smtClean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>
              <a:latin typeface="Arial Black" panose="020B0A04020102020204" pitchFamily="34" charset="0"/>
            </a:endParaRPr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/>
            </a:pP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373569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0244961">
            <a:off x="457200" y="3276600"/>
            <a:ext cx="8229600" cy="1752600"/>
          </a:xfrm>
        </p:spPr>
        <p:txBody>
          <a:bodyPr>
            <a:normAutofit/>
          </a:bodyPr>
          <a:lstStyle/>
          <a:p>
            <a:r>
              <a:rPr lang="en-US" sz="10000" b="1" i="1" dirty="0" smtClean="0">
                <a:solidFill>
                  <a:srgbClr val="FF0000"/>
                </a:solidFill>
                <a:latin typeface="Algerian" pitchFamily="82" charset="0"/>
              </a:rPr>
              <a:t>Thank you</a:t>
            </a:r>
            <a:endParaRPr lang="en-US" sz="10000" b="1" i="1" dirty="0">
              <a:solidFill>
                <a:srgbClr val="FF00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68580" tIns="34290" rIns="68580" bIns="34290" rtlCol="0" anchor="t">
            <a:normAutofit/>
          </a:bodyPr>
          <a:lstStyle/>
          <a:p>
            <a:pPr algn="ctr"/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QUESTION NO. 2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828" y="2577913"/>
            <a:ext cx="7867649" cy="330181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b="1" dirty="0"/>
              <a:t>Let a be the first term, d be the common difference of a given sequence. </a:t>
            </a:r>
          </a:p>
          <a:p>
            <a:pPr>
              <a:buNone/>
            </a:pPr>
            <a:r>
              <a:rPr lang="en-US" sz="1800" b="1" dirty="0"/>
              <a:t>What do you think would be the 100</a:t>
            </a:r>
            <a:r>
              <a:rPr lang="en-US" sz="1800" b="1" baseline="30000" dirty="0"/>
              <a:t>th</a:t>
            </a:r>
            <a:r>
              <a:rPr lang="en-US" sz="1800" b="1" dirty="0"/>
              <a:t> term? ____________________</a:t>
            </a:r>
          </a:p>
        </p:txBody>
      </p:sp>
      <p:pic>
        <p:nvPicPr>
          <p:cNvPr id="4" name="Picture 3" descr="nth term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13956" y="2867585"/>
            <a:ext cx="2938761" cy="2381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29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73285" y="2455391"/>
          <a:ext cx="8186195" cy="3548696"/>
        </p:xfrm>
        <a:graphic>
          <a:graphicData uri="http://schemas.openxmlformats.org/drawingml/2006/table">
            <a:tbl>
              <a:tblPr/>
              <a:tblGrid>
                <a:gridCol w="8186195"/>
              </a:tblGrid>
              <a:tr h="3285806">
                <a:tc>
                  <a:txBody>
                    <a:bodyPr/>
                    <a:lstStyle/>
                    <a:p>
                      <a:pPr marL="0" marR="165735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500" b="1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b="1" dirty="0" smtClean="0">
                          <a:latin typeface="Arial"/>
                          <a:ea typeface="Calibri"/>
                          <a:cs typeface="Times New Roman"/>
                        </a:rPr>
                        <a:t>For </a:t>
                      </a:r>
                      <a:r>
                        <a:rPr lang="en-US" sz="1500" b="1" dirty="0">
                          <a:latin typeface="Arial"/>
                          <a:ea typeface="Calibri"/>
                          <a:cs typeface="Times New Roman"/>
                        </a:rPr>
                        <a:t>which of the following sequences the common difference will be same. Justify your answer</a:t>
                      </a:r>
                      <a:endParaRPr lang="en-US" sz="15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165735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AutoNum type="alphaLcParenR"/>
                      </a:pPr>
                      <a:r>
                        <a:rPr lang="en-IN" sz="1500" b="1" dirty="0">
                          <a:latin typeface="Arial"/>
                          <a:ea typeface="Calibri"/>
                          <a:cs typeface="Mangal"/>
                        </a:rPr>
                        <a:t>a</a:t>
                      </a:r>
                      <a:r>
                        <a:rPr lang="en-IN" sz="1500" b="1" baseline="-25000" dirty="0">
                          <a:latin typeface="Arial"/>
                          <a:ea typeface="Calibri"/>
                          <a:cs typeface="Mangal"/>
                        </a:rPr>
                        <a:t>n</a:t>
                      </a:r>
                      <a:r>
                        <a:rPr lang="en-IN" sz="1500" b="1" dirty="0">
                          <a:latin typeface="Arial"/>
                          <a:ea typeface="Calibri"/>
                          <a:cs typeface="Mangal"/>
                        </a:rPr>
                        <a:t> = 1+ 2n</a:t>
                      </a:r>
                      <a:endParaRPr lang="en-US" sz="1500" b="1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342900" marR="165735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AutoNum type="alphaLcParenR"/>
                      </a:pPr>
                      <a:r>
                        <a:rPr lang="en-IN" sz="1500" b="1" dirty="0">
                          <a:latin typeface="Arial"/>
                          <a:ea typeface="Calibri"/>
                          <a:cs typeface="Mangal"/>
                        </a:rPr>
                        <a:t>a</a:t>
                      </a:r>
                      <a:r>
                        <a:rPr lang="en-IN" sz="1500" b="1" baseline="-25000" dirty="0">
                          <a:latin typeface="Arial"/>
                          <a:ea typeface="Calibri"/>
                          <a:cs typeface="Mangal"/>
                        </a:rPr>
                        <a:t>n</a:t>
                      </a:r>
                      <a:r>
                        <a:rPr lang="en-IN" sz="1500" b="1" dirty="0">
                          <a:latin typeface="Arial"/>
                          <a:ea typeface="Calibri"/>
                          <a:cs typeface="Mangal"/>
                        </a:rPr>
                        <a:t> = </a:t>
                      </a:r>
                      <a:r>
                        <a:rPr lang="en-IN" sz="1500" b="1" dirty="0" smtClean="0">
                          <a:latin typeface="Arial"/>
                          <a:ea typeface="Calibri"/>
                          <a:cs typeface="Mangal"/>
                        </a:rPr>
                        <a:t>1+ 2n</a:t>
                      </a:r>
                      <a:r>
                        <a:rPr lang="en-IN" sz="1500" b="1" baseline="30000" dirty="0" smtClean="0">
                          <a:latin typeface="Arial"/>
                          <a:ea typeface="Calibri"/>
                          <a:cs typeface="Mangal"/>
                        </a:rPr>
                        <a:t>3</a:t>
                      </a:r>
                      <a:endParaRPr lang="en-US" sz="1500" b="1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342900" marR="165735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AutoNum type="alphaLcParenR"/>
                      </a:pPr>
                      <a:r>
                        <a:rPr lang="en-IN" sz="1500" b="1" dirty="0">
                          <a:latin typeface="Arial"/>
                          <a:ea typeface="Calibri"/>
                          <a:cs typeface="Mangal"/>
                        </a:rPr>
                        <a:t>a</a:t>
                      </a:r>
                      <a:r>
                        <a:rPr lang="en-IN" sz="1500" b="1" baseline="-25000" dirty="0">
                          <a:latin typeface="Arial"/>
                          <a:ea typeface="Calibri"/>
                          <a:cs typeface="Mangal"/>
                        </a:rPr>
                        <a:t>n</a:t>
                      </a:r>
                      <a:r>
                        <a:rPr lang="en-IN" sz="1500" b="1" dirty="0">
                          <a:latin typeface="Arial"/>
                          <a:ea typeface="Calibri"/>
                          <a:cs typeface="Mangal"/>
                        </a:rPr>
                        <a:t> = 1+ 2n</a:t>
                      </a:r>
                      <a:r>
                        <a:rPr lang="en-IN" sz="1500" b="1" baseline="30000" dirty="0">
                          <a:latin typeface="Arial"/>
                          <a:ea typeface="Calibri"/>
                          <a:cs typeface="Mangal"/>
                        </a:rPr>
                        <a:t>2</a:t>
                      </a:r>
                      <a:endParaRPr lang="en-US" sz="1500" b="1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342900" marR="165735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AutoNum type="alphaLcParenR"/>
                      </a:pPr>
                      <a:r>
                        <a:rPr lang="en-IN" sz="1500" b="1" dirty="0">
                          <a:latin typeface="Arial"/>
                          <a:ea typeface="Calibri"/>
                          <a:cs typeface="Mangal"/>
                        </a:rPr>
                        <a:t>a</a:t>
                      </a:r>
                      <a:r>
                        <a:rPr lang="en-IN" sz="1500" b="1" baseline="-25000" dirty="0">
                          <a:latin typeface="Arial"/>
                          <a:ea typeface="Calibri"/>
                          <a:cs typeface="Mangal"/>
                        </a:rPr>
                        <a:t>n</a:t>
                      </a:r>
                      <a:r>
                        <a:rPr lang="en-IN" sz="1500" b="1" dirty="0">
                          <a:latin typeface="Arial"/>
                          <a:ea typeface="Calibri"/>
                          <a:cs typeface="Mangal"/>
                        </a:rPr>
                        <a:t> = n</a:t>
                      </a:r>
                      <a:r>
                        <a:rPr lang="en-IN" sz="1500" b="1" baseline="30000" dirty="0">
                          <a:latin typeface="Arial"/>
                          <a:ea typeface="Calibri"/>
                          <a:cs typeface="Mangal"/>
                        </a:rPr>
                        <a:t>2</a:t>
                      </a:r>
                      <a:r>
                        <a:rPr lang="en-IN" sz="1500" b="1" dirty="0">
                          <a:latin typeface="Arial"/>
                          <a:ea typeface="Calibri"/>
                          <a:cs typeface="Mangal"/>
                        </a:rPr>
                        <a:t>+ </a:t>
                      </a:r>
                      <a:r>
                        <a:rPr lang="en-IN" sz="1500" b="1" dirty="0" smtClean="0">
                          <a:latin typeface="Arial"/>
                          <a:ea typeface="Calibri"/>
                          <a:cs typeface="Mangal"/>
                        </a:rPr>
                        <a:t>2n</a:t>
                      </a:r>
                    </a:p>
                    <a:p>
                      <a:pPr marL="342900" marR="165735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endParaRPr lang="en-US" sz="1500" b="1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165735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890">
                <a:tc>
                  <a:txBody>
                    <a:bodyPr/>
                    <a:lstStyle/>
                    <a:p>
                      <a:pPr marL="0" marR="165735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857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66216" y="1568190"/>
            <a:ext cx="6571060" cy="546360"/>
          </a:xfrm>
        </p:spPr>
        <p:txBody>
          <a:bodyPr vert="horz" lIns="68580" tIns="34290" rIns="68580" bIns="34290" rtlCol="0" anchor="t">
            <a:normAutofit/>
          </a:bodyPr>
          <a:lstStyle/>
          <a:p>
            <a:pPr algn="ctr"/>
            <a:r>
              <a:rPr lang="en-US" sz="2400" b="1" dirty="0">
                <a:cs typeface="Times New Roman" pitchFamily="18" charset="0"/>
              </a:rPr>
              <a:t> QUESTION NO. </a:t>
            </a:r>
            <a:r>
              <a:rPr lang="en-US" sz="2400" b="1" dirty="0" smtClean="0">
                <a:cs typeface="Times New Roman" pitchFamily="18" charset="0"/>
              </a:rPr>
              <a:t>3</a:t>
            </a:r>
            <a:endParaRPr lang="en-US" sz="24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4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smtClean="0">
                <a:cs typeface="Times New Roman" pitchFamily="18" charset="0"/>
              </a:rPr>
              <a:t> QUESTION </a:t>
            </a:r>
            <a:r>
              <a:rPr lang="en-US" sz="5400" b="1" dirty="0">
                <a:cs typeface="Times New Roman" pitchFamily="18" charset="0"/>
              </a:rPr>
              <a:t>NO. </a:t>
            </a:r>
            <a:r>
              <a:rPr lang="en-US" sz="5400" b="1" dirty="0" smtClean="0">
                <a:cs typeface="Times New Roman" pitchFamily="18" charset="0"/>
              </a:rPr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en-US" sz="2400" dirty="0">
                <a:latin typeface="Arial Black" pitchFamily="34" charset="0"/>
              </a:rPr>
              <a:t>How to arrange any digits, excluding 0, 8 times, by using any mathematical operations with bracket, so that the result is 1,000?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03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 QUESTION NO. </a:t>
            </a:r>
            <a:r>
              <a:rPr lang="en-US" sz="5400" b="1" dirty="0" smtClean="0">
                <a:cs typeface="Times New Roman" pitchFamily="18" charset="0"/>
              </a:rPr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en-US" sz="2400" dirty="0">
                <a:latin typeface="Arial Black" pitchFamily="34" charset="0"/>
              </a:rPr>
              <a:t>How to write or arrange digit ‘9’, by using any mathematical operations with bracket, so that the result is 1,00,000?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4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 QUESTION NO. </a:t>
            </a:r>
            <a:r>
              <a:rPr lang="en-US" sz="5400" b="1" dirty="0" smtClean="0">
                <a:cs typeface="Times New Roman" pitchFamily="18" charset="0"/>
              </a:rPr>
              <a:t>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en-US" sz="2400" dirty="0">
                <a:latin typeface="Arial Black" pitchFamily="34" charset="0"/>
              </a:rPr>
              <a:t>How to arrange number ‘3’ 6 times, by using any mathematical operations, so that the result is 31?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98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cs typeface="Times New Roman" pitchFamily="18" charset="0"/>
              </a:rPr>
              <a:t> QUESTION NO. </a:t>
            </a:r>
            <a:r>
              <a:rPr lang="en-US" sz="5400" b="1" dirty="0" smtClean="0">
                <a:cs typeface="Times New Roman" pitchFamily="18" charset="0"/>
              </a:rPr>
              <a:t>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en-US" sz="2400" dirty="0">
                <a:latin typeface="Arial Black" pitchFamily="34" charset="0"/>
              </a:rPr>
              <a:t>By using numbers 4, 4,4,4,8, how can you make number 100, by using any mathematical operations with bracket?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69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1112</TotalTime>
  <Words>837</Words>
  <Application>Microsoft Office PowerPoint</Application>
  <PresentationFormat>On-screen Show (4:3)</PresentationFormat>
  <Paragraphs>149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4" baseType="lpstr">
      <vt:lpstr>Aharoni</vt:lpstr>
      <vt:lpstr>Algerian</vt:lpstr>
      <vt:lpstr>Arial</vt:lpstr>
      <vt:lpstr>Arial Black</vt:lpstr>
      <vt:lpstr>Calibri</vt:lpstr>
      <vt:lpstr>Constantia</vt:lpstr>
      <vt:lpstr>Mangal</vt:lpstr>
      <vt:lpstr>Times New Roman</vt:lpstr>
      <vt:lpstr>Wingdings 2</vt:lpstr>
      <vt:lpstr>Flow</vt:lpstr>
      <vt:lpstr>MATHEMATICAL QUIZ</vt:lpstr>
      <vt:lpstr>PowerPoint Presentation</vt:lpstr>
      <vt:lpstr>QUESTION NO.1</vt:lpstr>
      <vt:lpstr> QUESTION NO. 2</vt:lpstr>
      <vt:lpstr> QUESTION NO. 3</vt:lpstr>
      <vt:lpstr>  QUESTION NO. 4</vt:lpstr>
      <vt:lpstr> QUESTION NO. 5</vt:lpstr>
      <vt:lpstr> QUESTION NO. 6</vt:lpstr>
      <vt:lpstr> QUESTION NO. 7</vt:lpstr>
      <vt:lpstr> QUESTION NO. 8</vt:lpstr>
      <vt:lpstr> QUESTION NO. 9</vt:lpstr>
      <vt:lpstr> QUESTION NO. 10</vt:lpstr>
      <vt:lpstr> QUESTION NO. 11</vt:lpstr>
      <vt:lpstr> QUESTION NO. 12</vt:lpstr>
      <vt:lpstr> QUESTION NO. 13</vt:lpstr>
      <vt:lpstr>QUESTION NO.14</vt:lpstr>
      <vt:lpstr>QUESTION NO.15</vt:lpstr>
      <vt:lpstr>QUESTION NO.16</vt:lpstr>
      <vt:lpstr>QUESTION NO.17</vt:lpstr>
      <vt:lpstr>QUESTION NO.18</vt:lpstr>
      <vt:lpstr>QUESTION NO.19</vt:lpstr>
      <vt:lpstr>QUESTION NO.20</vt:lpstr>
      <vt:lpstr>QUESTION NO.21</vt:lpstr>
      <vt:lpstr>QUESTION NO.22</vt:lpstr>
      <vt:lpstr>QUESTION NO.23</vt:lpstr>
      <vt:lpstr>QUESTION NO.24</vt:lpstr>
      <vt:lpstr>QUESTION NO.25</vt:lpstr>
      <vt:lpstr>QUESTION NO.26</vt:lpstr>
      <vt:lpstr>QUESTION NO.27</vt:lpstr>
      <vt:lpstr>QUESTION NO.28</vt:lpstr>
      <vt:lpstr>QUESTION NO.29</vt:lpstr>
      <vt:lpstr>Can you make the number 100 using the digits from 0 to 9 using them only once by any mathematical operation &amp;bracket can be used</vt:lpstr>
      <vt:lpstr>PowerPoint Presentation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ICSSR Assisted National Seminar  July 30-31, 2014  Harkamaya College of Education College Cottage, Samdur, Tadong Gangtok, Sikkim - 737102</dc:title>
  <dc:creator>Madhab</dc:creator>
  <cp:lastModifiedBy>Pawan</cp:lastModifiedBy>
  <cp:revision>109</cp:revision>
  <dcterms:created xsi:type="dcterms:W3CDTF">2014-07-29T19:19:08Z</dcterms:created>
  <dcterms:modified xsi:type="dcterms:W3CDTF">2020-03-22T08:50:12Z</dcterms:modified>
</cp:coreProperties>
</file>